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3" r:id="rId3"/>
    <p:sldId id="258" r:id="rId4"/>
    <p:sldId id="259" r:id="rId5"/>
    <p:sldId id="284" r:id="rId6"/>
    <p:sldId id="269" r:id="rId7"/>
    <p:sldId id="270" r:id="rId8"/>
    <p:sldId id="271" r:id="rId9"/>
    <p:sldId id="272" r:id="rId10"/>
    <p:sldId id="273" r:id="rId11"/>
    <p:sldId id="274" r:id="rId12"/>
    <p:sldId id="285" r:id="rId13"/>
    <p:sldId id="275" r:id="rId14"/>
    <p:sldId id="276" r:id="rId15"/>
    <p:sldId id="277" r:id="rId16"/>
    <p:sldId id="278" r:id="rId17"/>
    <p:sldId id="279" r:id="rId18"/>
    <p:sldId id="286" r:id="rId19"/>
    <p:sldId id="280" r:id="rId20"/>
    <p:sldId id="281" r:id="rId21"/>
    <p:sldId id="282" r:id="rId22"/>
    <p:sldId id="287" r:id="rId23"/>
    <p:sldId id="288" r:id="rId24"/>
    <p:sldId id="268" r:id="rId25"/>
    <p:sldId id="261" r:id="rId26"/>
    <p:sldId id="265" r:id="rId27"/>
    <p:sldId id="262" r:id="rId28"/>
    <p:sldId id="263" r:id="rId29"/>
    <p:sldId id="264" r:id="rId30"/>
    <p:sldId id="266" r:id="rId31"/>
    <p:sldId id="267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30" autoAdjust="0"/>
  </p:normalViewPr>
  <p:slideViewPr>
    <p:cSldViewPr>
      <p:cViewPr varScale="1">
        <p:scale>
          <a:sx n="77" d="100"/>
          <a:sy n="7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2AAD-519D-4603-93EC-B6157B9510C9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54B8-B7DC-49CF-8255-965B463EE1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0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306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cook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gives the king the spoon/ the cook gives the knight the fork (other clothes visible in the pic as well, namely: spoon knife)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40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sailor/captain shows the policeman the ring/// the sailor/captain shows the fireman the watch (also in the picture: a ring, a belt)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54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clown sends the magician the letter///the clown sends the hunter the booklet (also in the picture a letter a box)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20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gives the cook the hat/ the king gives the doctor the watch (other clothes visible in the pic as well, namely:  hat, belt, the hat is wrapped up as a gift)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471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footballer shows the referee the ball// the footballer shows the goal keeper the price cup (a shoe, and a ball are on the pic as well)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971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knight thanks the queen/ the princess thanks the king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429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congratulate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congratulates the princess/ the fairy congratulates the clown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88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clown waves at the fairy/ the nurse waves at the policeman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196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policeman helps the nurse/the witch helps the cook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626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cook(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follows the dancer(fem)/ the queen follows the knight</a:t>
            </a:r>
            <a:r>
              <a:rPr lang="en-US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93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Practice item</a:t>
            </a:r>
            <a:r>
              <a:rPr lang="de-DE" baseline="0" dirty="0" smtClean="0"/>
              <a:t> 1: </a:t>
            </a:r>
            <a:r>
              <a:rPr lang="en-US" baseline="0" dirty="0" smtClean="0"/>
              <a:t>the grandfather washes the boy and the </a:t>
            </a:r>
            <a:r>
              <a:rPr lang="en-US" baseline="0" dirty="0" err="1" smtClean="0"/>
              <a:t>grandmothe</a:t>
            </a:r>
            <a:r>
              <a:rPr lang="en-US" baseline="0" dirty="0" smtClean="0"/>
              <a:t> washes the girl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03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Practice item 2: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man writes the woman a letter and the boy writes the girl a postcard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10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policeman pushes the witch/the princess pushes the knight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85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pulls the woman/ the witch pulls the policeman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94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hugging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magician hugs the fairy/the woman hugs the king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05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cook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kisses the queen/the fairy kisses the magician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34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tickling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doctor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tickles the nurse/ the queen tickles the cook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5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catch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knight catches the princess/ the nurse catches the doctor(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9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41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26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13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01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77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6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56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27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48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62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3CCA8-F21D-45FE-9461-6BC84DCFEC16}" type="datetimeFigureOut">
              <a:rPr lang="de-DE" smtClean="0"/>
              <a:t>02.11.2012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1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Case </a:t>
            </a:r>
            <a:r>
              <a:rPr lang="de-DE" dirty="0" err="1" smtClean="0"/>
              <a:t>task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/>
          <a:lstStyle/>
          <a:p>
            <a:r>
              <a:rPr lang="de-DE" dirty="0" smtClean="0"/>
              <a:t>2 </a:t>
            </a:r>
            <a:r>
              <a:rPr lang="de-DE" dirty="0" err="1" smtClean="0"/>
              <a:t>practice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endParaRPr lang="de-DE" dirty="0" smtClean="0"/>
          </a:p>
          <a:p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language</a:t>
            </a:r>
            <a:r>
              <a:rPr lang="de-DE" dirty="0" smtClean="0"/>
              <a:t>  2- 5 </a:t>
            </a:r>
            <a:r>
              <a:rPr lang="de-DE" dirty="0" err="1" smtClean="0"/>
              <a:t>conditions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5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endParaRPr lang="de-DE" dirty="0" smtClean="0"/>
          </a:p>
          <a:p>
            <a:r>
              <a:rPr lang="de-DE" dirty="0" smtClean="0"/>
              <a:t>Not </a:t>
            </a:r>
            <a:r>
              <a:rPr lang="de-DE" dirty="0" err="1" smtClean="0"/>
              <a:t>randomized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! See </a:t>
            </a:r>
            <a:r>
              <a:rPr lang="de-DE" dirty="0" err="1" smtClean="0"/>
              <a:t>excel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00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352328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215881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5 SVOO </a:t>
            </a:r>
            <a:r>
              <a:rPr lang="de-DE" dirty="0" err="1" smtClean="0"/>
              <a:t>items</a:t>
            </a:r>
            <a:r>
              <a:rPr lang="de-DE" dirty="0" smtClean="0"/>
              <a:t> (</a:t>
            </a:r>
            <a:r>
              <a:rPr lang="de-DE" dirty="0" err="1" smtClean="0"/>
              <a:t>nom</a:t>
            </a:r>
            <a:r>
              <a:rPr lang="de-DE" dirty="0" smtClean="0"/>
              <a:t>, </a:t>
            </a:r>
            <a:r>
              <a:rPr lang="de-DE" dirty="0" err="1" smtClean="0"/>
              <a:t>dat</a:t>
            </a:r>
            <a:r>
              <a:rPr lang="de-DE" dirty="0" smtClean="0"/>
              <a:t>, </a:t>
            </a:r>
            <a:r>
              <a:rPr lang="de-DE" dirty="0" err="1" smtClean="0"/>
              <a:t>acc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languages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88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21517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62525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36352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36186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99725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SVO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lexical</a:t>
            </a:r>
            <a:r>
              <a:rPr lang="de-DE" dirty="0" smtClean="0"/>
              <a:t> </a:t>
            </a:r>
            <a:r>
              <a:rPr lang="de-DE" dirty="0" err="1" smtClean="0"/>
              <a:t>dative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5 </a:t>
            </a:r>
            <a:r>
              <a:rPr lang="de-DE" dirty="0" err="1" smtClean="0"/>
              <a:t>items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: German</a:t>
            </a:r>
          </a:p>
          <a:p>
            <a:r>
              <a:rPr lang="de-DE" dirty="0"/>
              <a:t>(</a:t>
            </a:r>
            <a:r>
              <a:rPr lang="de-DE" dirty="0" err="1" smtClean="0"/>
              <a:t>and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Russian</a:t>
            </a:r>
            <a:r>
              <a:rPr lang="de-DE" dirty="0" smtClean="0"/>
              <a:t>, </a:t>
            </a:r>
            <a:r>
              <a:rPr lang="de-DE" dirty="0" err="1" smtClean="0"/>
              <a:t>Polish</a:t>
            </a:r>
            <a:r>
              <a:rPr lang="de-DE" dirty="0" smtClean="0"/>
              <a:t>, </a:t>
            </a:r>
            <a:r>
              <a:rPr lang="de-DE" dirty="0" err="1" smtClean="0"/>
              <a:t>Turkish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8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61608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Practice </a:t>
            </a:r>
            <a:r>
              <a:rPr lang="de-DE" dirty="0" err="1" smtClean="0"/>
              <a:t>items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languages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37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58257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51731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635535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3891354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Possesives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1 </a:t>
            </a:r>
            <a:r>
              <a:rPr lang="de-DE" dirty="0" err="1" smtClean="0"/>
              <a:t>intro</a:t>
            </a:r>
            <a:r>
              <a:rPr lang="de-DE" dirty="0" smtClean="0"/>
              <a:t> </a:t>
            </a:r>
            <a:r>
              <a:rPr lang="de-DE" dirty="0" err="1" smtClean="0"/>
              <a:t>pic</a:t>
            </a:r>
            <a:endParaRPr lang="de-DE" dirty="0" smtClean="0"/>
          </a:p>
          <a:p>
            <a:r>
              <a:rPr lang="de-DE" dirty="0" smtClean="0"/>
              <a:t>1 </a:t>
            </a:r>
            <a:r>
              <a:rPr lang="de-DE" dirty="0" err="1" smtClean="0"/>
              <a:t>practice</a:t>
            </a:r>
            <a:r>
              <a:rPr lang="de-DE" dirty="0" smtClean="0"/>
              <a:t> </a:t>
            </a:r>
            <a:r>
              <a:rPr lang="de-DE" dirty="0" err="1" smtClean="0"/>
              <a:t>pic</a:t>
            </a:r>
            <a:endParaRPr lang="de-DE" dirty="0" smtClean="0"/>
          </a:p>
          <a:p>
            <a:r>
              <a:rPr lang="de-DE" dirty="0" smtClean="0"/>
              <a:t>5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41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9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9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96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4260782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81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" y="2220390"/>
            <a:ext cx="4392494" cy="309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092763" cy="2884738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82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6 SVO </a:t>
            </a:r>
            <a:r>
              <a:rPr lang="de-DE" dirty="0" err="1" smtClean="0"/>
              <a:t>items</a:t>
            </a:r>
            <a:r>
              <a:rPr lang="de-DE" dirty="0" smtClean="0"/>
              <a:t> (</a:t>
            </a:r>
            <a:r>
              <a:rPr lang="de-DE" dirty="0" err="1" smtClean="0"/>
              <a:t>nom</a:t>
            </a:r>
            <a:r>
              <a:rPr lang="de-DE" dirty="0" smtClean="0"/>
              <a:t>, </a:t>
            </a:r>
            <a:r>
              <a:rPr lang="de-DE" dirty="0" err="1" smtClean="0"/>
              <a:t>acc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languages</a:t>
            </a:r>
            <a:r>
              <a:rPr lang="de-DE" dirty="0" smtClean="0"/>
              <a:t>. Pick 5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verbs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: push, pull, </a:t>
            </a:r>
            <a:r>
              <a:rPr lang="de-DE" dirty="0" err="1" smtClean="0"/>
              <a:t>hug</a:t>
            </a:r>
            <a:r>
              <a:rPr lang="de-DE" dirty="0" smtClean="0"/>
              <a:t>, </a:t>
            </a:r>
            <a:r>
              <a:rPr lang="de-DE" dirty="0" err="1" smtClean="0"/>
              <a:t>kiss</a:t>
            </a:r>
            <a:r>
              <a:rPr lang="de-DE" dirty="0" smtClean="0"/>
              <a:t>, </a:t>
            </a:r>
            <a:r>
              <a:rPr lang="de-DE" dirty="0" err="1" smtClean="0"/>
              <a:t>tickle</a:t>
            </a:r>
            <a:r>
              <a:rPr lang="de-DE" dirty="0" smtClean="0"/>
              <a:t>, catch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66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50037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50037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50037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414460739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Bildschirmpräsentation (4:3)</PresentationFormat>
  <Paragraphs>54</Paragraphs>
  <Slides>31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</vt:lpstr>
      <vt:lpstr>Case task</vt:lpstr>
      <vt:lpstr>Practice items</vt:lpstr>
      <vt:lpstr>PowerPoint-Präsentation</vt:lpstr>
      <vt:lpstr>PowerPoint-Präsentation</vt:lpstr>
      <vt:lpstr>6 SVO items (nom, acc)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5 SVOO items (nom, dat, acc)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SVO with lexical dative 5 items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Possesives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Oldenburg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task</dc:title>
  <dc:creator> E. Ruigendijk</dc:creator>
  <cp:lastModifiedBy> E. Ruigendijk</cp:lastModifiedBy>
  <cp:revision>4</cp:revision>
  <dcterms:created xsi:type="dcterms:W3CDTF">2012-07-24T11:32:42Z</dcterms:created>
  <dcterms:modified xsi:type="dcterms:W3CDTF">2012-11-02T15:01:54Z</dcterms:modified>
</cp:coreProperties>
</file>