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58" r:id="rId4"/>
    <p:sldId id="259" r:id="rId5"/>
    <p:sldId id="284" r:id="rId6"/>
    <p:sldId id="272" r:id="rId7"/>
    <p:sldId id="278" r:id="rId8"/>
    <p:sldId id="282" r:id="rId9"/>
    <p:sldId id="269" r:id="rId10"/>
    <p:sldId id="273" r:id="rId11"/>
    <p:sldId id="288" r:id="rId12"/>
    <p:sldId id="280" r:id="rId13"/>
    <p:sldId id="277" r:id="rId14"/>
    <p:sldId id="270" r:id="rId15"/>
    <p:sldId id="274" r:id="rId16"/>
    <p:sldId id="275" r:id="rId17"/>
    <p:sldId id="287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0" autoAdjust="0"/>
  </p:normalViewPr>
  <p:slideViewPr>
    <p:cSldViewPr>
      <p:cViewPr varScale="1">
        <p:scale>
          <a:sx n="55" d="100"/>
          <a:sy n="55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2AAD-519D-4603-93EC-B6157B9510C9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54B8-B7DC-49CF-8255-965B463EE1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30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queen gives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knight a present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the king gives the princes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present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42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clown sends the magician the letter///the clown sends the hunter the booklet (also in the picture a letter a box)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2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pulls the woman/ the witch pulls the policeman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94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knight catches the princess/ the nurse catches the doctor(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9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gives the king the spoon/ the cook gives the knight the fork (other clothes visible in the pic as well, namely: spoon knife)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4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policeman helps the nurse/the witch helps the cook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62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Practice item</a:t>
            </a:r>
            <a:r>
              <a:rPr lang="de-DE" baseline="0" dirty="0" smtClean="0"/>
              <a:t> 1: </a:t>
            </a:r>
            <a:r>
              <a:rPr lang="en-US" baseline="0" dirty="0" smtClean="0"/>
              <a:t>the grandfather washes the boy and the grandmother washes the girl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3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Practice item 2: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man writes the woman a letter and the boy writes the girl a postcard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10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kisses the queen/the fairy kisses the magician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4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gives the cook the hat/ the king gives the doctor the watch (other clothes visible in the pic as well, namely:  hat, belt, the hat is wrapped up as a gift)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47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clown waves at the fairy/ the nurse waves at the policeman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19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policeman pushes the witch/the princess pushes the knight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85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tickling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doctor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tickles the nurse/ the queen tickles 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5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sailor/captain shows the policeman the ring/// the sailor/captain shows the fireman the watch (also in the picture: a ring, a belt)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5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41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2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1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0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77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7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48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6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CCA8-F21D-45FE-9461-6BC84DCFEC16}" type="datetimeFigureOut">
              <a:rPr lang="de-DE" smtClean="0"/>
              <a:t>07.03.2013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task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RUSSIAN VERSION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de-DE" dirty="0" smtClean="0"/>
              <a:t>07.03.13</a:t>
            </a:r>
            <a:endParaRPr lang="de-DE" dirty="0" smtClean="0"/>
          </a:p>
          <a:p>
            <a:r>
              <a:rPr lang="de-DE" dirty="0" smtClean="0"/>
              <a:t>Esther </a:t>
            </a:r>
            <a:r>
              <a:rPr lang="de-DE" dirty="0" smtClean="0"/>
              <a:t>Ruigendijk &amp; Bibi Janssen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8900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52328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89228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6160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36352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215881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21517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63553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Practice </a:t>
            </a:r>
            <a:r>
              <a:rPr lang="de-DE" dirty="0" err="1" smtClean="0"/>
              <a:t>items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37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426078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SVOacc</a:t>
            </a:r>
            <a:r>
              <a:rPr lang="de-DE" dirty="0" smtClean="0"/>
              <a:t>, </a:t>
            </a:r>
            <a:r>
              <a:rPr lang="de-DE" dirty="0" err="1" smtClean="0"/>
              <a:t>SVOdat</a:t>
            </a:r>
            <a:r>
              <a:rPr lang="de-DE" dirty="0" smtClean="0"/>
              <a:t>, SVOO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randomized</a:t>
            </a:r>
            <a:r>
              <a:rPr lang="de-DE" dirty="0" smtClean="0"/>
              <a:t>. </a:t>
            </a:r>
            <a:r>
              <a:rPr lang="de-DE" dirty="0" err="1" smtClean="0"/>
              <a:t>Russian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, </a:t>
            </a:r>
            <a:r>
              <a:rPr lang="de-DE" dirty="0" smtClean="0"/>
              <a:t>07.03.13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66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414460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6186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51731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Bildschirmpräsentation (4:3)</PresentationFormat>
  <Paragraphs>35</Paragraphs>
  <Slides>17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Case task RUSSIAN VERSION</vt:lpstr>
      <vt:lpstr>Practice items</vt:lpstr>
      <vt:lpstr>PowerPoint-Präsentation</vt:lpstr>
      <vt:lpstr>PowerPoint-Präsentation</vt:lpstr>
      <vt:lpstr>SVOacc, SVOdat, SVOO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Oldenburg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task</dc:title>
  <dc:creator> E. Ruigendijk</dc:creator>
  <cp:lastModifiedBy> E. Ruigendijk</cp:lastModifiedBy>
  <cp:revision>7</cp:revision>
  <dcterms:created xsi:type="dcterms:W3CDTF">2012-07-24T11:32:42Z</dcterms:created>
  <dcterms:modified xsi:type="dcterms:W3CDTF">2013-03-07T15:26:22Z</dcterms:modified>
</cp:coreProperties>
</file>